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326" r:id="rId4"/>
    <p:sldId id="2904" r:id="rId5"/>
    <p:sldId id="260" r:id="rId6"/>
    <p:sldId id="256" r:id="rId7"/>
    <p:sldId id="259" r:id="rId8"/>
    <p:sldId id="261" r:id="rId9"/>
    <p:sldId id="2884" r:id="rId10"/>
    <p:sldId id="265" r:id="rId11"/>
    <p:sldId id="2896" r:id="rId12"/>
    <p:sldId id="2897" r:id="rId13"/>
    <p:sldId id="2890" r:id="rId14"/>
    <p:sldId id="2902" r:id="rId15"/>
    <p:sldId id="2889" r:id="rId16"/>
    <p:sldId id="2892" r:id="rId17"/>
    <p:sldId id="2905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0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gi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gif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7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6" y="160445"/>
            <a:ext cx="10830913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</a:t>
            </a:r>
            <a:r>
              <a:rPr lang="en-US" altLang="en-US" sz="3800" b="1" noProof="0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27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Toán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18489" y="1773199"/>
            <a:ext cx="10638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Bài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41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: Phép chia ( Tiết 1 – trang 15,16)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 chia hai bằng ba.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887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14722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379846" cy="3793535"/>
            <a:chOff x="906077" y="2377947"/>
            <a:chExt cx="10379846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: 5 = 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940208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 3 = 15</a:t>
                  </a:r>
                </a:p>
              </p:txBody>
            </p:sp>
          </mc:Choice>
          <mc:Fallback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940208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865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4 = 8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blipFill>
                <a:blip r:embed="rId4"/>
                <a:stretch>
                  <a:fillRect l="-7003" t="-14583" r="-4482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540433" cy="1601511"/>
            <a:chOff x="1566387" y="2411755"/>
            <a:chExt cx="2415432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400806" cy="1330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7 = 14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blipFill>
                <a:blip r:embed="rId5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blipFill>
                <a:blip r:embed="rId6"/>
                <a:stretch>
                  <a:fillRect l="-6460" t="-14583" r="-56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3278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327881" cy="584775"/>
              </a:xfrm>
              <a:prstGeom prst="rect">
                <a:avLst/>
              </a:prstGeom>
              <a:blipFill>
                <a:blip r:embed="rId7"/>
                <a:stretch>
                  <a:fillRect l="-6545" t="-14583" r="-602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806905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760418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760418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8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6" y="160445"/>
            <a:ext cx="10830913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Bài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CE1567A-B629-4FB1-8C2F-8F3097F3AE6F}"/>
              </a:ext>
            </a:extLst>
          </p:cNvPr>
          <p:cNvSpPr txBox="1"/>
          <p:nvPr/>
        </p:nvSpPr>
        <p:spPr>
          <a:xfrm>
            <a:off x="1337310" y="994544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2 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 7 = 14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DFC39D-27E2-4968-A778-082A8B5D77A3}"/>
              </a:ext>
            </a:extLst>
          </p:cNvPr>
          <p:cNvSpPr txBox="1"/>
          <p:nvPr/>
        </p:nvSpPr>
        <p:spPr>
          <a:xfrm>
            <a:off x="1337310" y="1786182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14 : 2 = 7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36921D7-E33A-4770-8DCB-6B3C62D9C8BF}"/>
              </a:ext>
            </a:extLst>
          </p:cNvPr>
          <p:cNvSpPr txBox="1"/>
          <p:nvPr/>
        </p:nvSpPr>
        <p:spPr>
          <a:xfrm>
            <a:off x="1337310" y="2504855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14 : 7 = 2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BA09845-D1CE-4478-BEB1-923A206413AF}"/>
              </a:ext>
            </a:extLst>
          </p:cNvPr>
          <p:cNvSpPr txBox="1"/>
          <p:nvPr/>
        </p:nvSpPr>
        <p:spPr>
          <a:xfrm>
            <a:off x="5010150" y="994544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5 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 8 = 40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1E0B14D-E2EF-4A51-B7B0-D934EDBE726A}"/>
              </a:ext>
            </a:extLst>
          </p:cNvPr>
          <p:cNvSpPr txBox="1"/>
          <p:nvPr/>
        </p:nvSpPr>
        <p:spPr>
          <a:xfrm>
            <a:off x="8727800" y="1049478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5 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 3 = 15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F4A765-2E85-4939-B46C-C59AC1C1B819}"/>
              </a:ext>
            </a:extLst>
          </p:cNvPr>
          <p:cNvSpPr txBox="1"/>
          <p:nvPr/>
        </p:nvSpPr>
        <p:spPr>
          <a:xfrm>
            <a:off x="5010149" y="1787225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40 : 5 = 8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BB44AA3-8DFE-4AC4-B5A2-5454A36E77AB}"/>
              </a:ext>
            </a:extLst>
          </p:cNvPr>
          <p:cNvSpPr txBox="1"/>
          <p:nvPr/>
        </p:nvSpPr>
        <p:spPr>
          <a:xfrm>
            <a:off x="8727799" y="1750743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15 : 5 = 3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16EA6E7-DF15-4CF6-A41B-3A9D99AA272E}"/>
              </a:ext>
            </a:extLst>
          </p:cNvPr>
          <p:cNvSpPr txBox="1"/>
          <p:nvPr/>
        </p:nvSpPr>
        <p:spPr>
          <a:xfrm>
            <a:off x="5048784" y="2474974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40 : 8 = 5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E7E7506-C441-402A-9A27-B1910C42CDED}"/>
              </a:ext>
            </a:extLst>
          </p:cNvPr>
          <p:cNvSpPr txBox="1"/>
          <p:nvPr/>
        </p:nvSpPr>
        <p:spPr>
          <a:xfrm>
            <a:off x="8656777" y="2474973"/>
            <a:ext cx="33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15 : 3 = 5 </a:t>
            </a:r>
            <a:endParaRPr lang="vi-VN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6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389AF1-ACB9-486A-BEB0-B584A47C77F2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9" y="0"/>
            <a:chExt cx="1285462" cy="1828800"/>
          </a:xfrm>
          <a:solidFill>
            <a:srgbClr val="92D050"/>
          </a:soli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051CF80-1870-41EE-9DF2-7A3AEAB9C296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4FF79CD2-139B-4669-9B31-C53F9EBF438C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 NHÂN, PHÉP CHIA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37669" y="379825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 chia ba bằng hai.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377774" cy="461665"/>
            <a:chOff x="1448289" y="3423185"/>
            <a:chExt cx="6377774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19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6709016" cy="461665"/>
            <a:chOff x="1448289" y="3894196"/>
            <a:chExt cx="670901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6510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239337" cy="461665"/>
            <a:chOff x="1448289" y="4389293"/>
            <a:chExt cx="6239337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040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587</Words>
  <Application>Microsoft Office PowerPoint</Application>
  <PresentationFormat>Màn hình rộng</PresentationFormat>
  <Paragraphs>112</Paragraphs>
  <Slides>16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Cambria Math</vt:lpstr>
      <vt:lpstr>HP001 4 hàng</vt:lpstr>
      <vt:lpstr>Times New Roman</vt:lpstr>
      <vt:lpstr>Wingdings</vt:lpstr>
      <vt:lpstr>自定义设计方案</vt:lpstr>
      <vt:lpstr>第一PPT，www.1ppt.com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10</cp:revision>
  <dcterms:created xsi:type="dcterms:W3CDTF">2021-07-09T06:30:31Z</dcterms:created>
  <dcterms:modified xsi:type="dcterms:W3CDTF">2022-01-27T09:05:22Z</dcterms:modified>
</cp:coreProperties>
</file>